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3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9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9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4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4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5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4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4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2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1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2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53D8-5A4F-44BE-817B-E0FF8D8E045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82C00-9616-489E-AD89-67F65ABF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14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54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39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2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50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6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551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3</cp:revision>
  <dcterms:created xsi:type="dcterms:W3CDTF">2021-02-16T03:13:31Z</dcterms:created>
  <dcterms:modified xsi:type="dcterms:W3CDTF">2021-02-16T03:21:39Z</dcterms:modified>
</cp:coreProperties>
</file>